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8"/>
  </p:notesMasterIdLst>
  <p:sldIdLst>
    <p:sldId id="256" r:id="rId5"/>
    <p:sldId id="271" r:id="rId6"/>
    <p:sldId id="258" r:id="rId7"/>
  </p:sldIdLst>
  <p:sldSz cx="5715000" cy="5715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6EA5"/>
    <a:srgbClr val="E77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B8328E-44D5-4DF8-AC6D-153732746D30}" v="2" dt="2025-07-08T14:00:21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1" autoAdjust="0"/>
    <p:restoredTop sz="94660"/>
  </p:normalViewPr>
  <p:slideViewPr>
    <p:cSldViewPr snapToGrid="0">
      <p:cViewPr varScale="1">
        <p:scale>
          <a:sx n="72" d="100"/>
          <a:sy n="72" d="100"/>
        </p:scale>
        <p:origin x="19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rdiga, Silvia Elena" userId="6c8f4e7e-ae92-4626-b64c-cdf041300e42" providerId="ADAL" clId="{70B8328E-44D5-4DF8-AC6D-153732746D30}"/>
    <pc:docChg chg="custSel delSld modSld">
      <pc:chgData name="Bordiga, Silvia Elena" userId="6c8f4e7e-ae92-4626-b64c-cdf041300e42" providerId="ADAL" clId="{70B8328E-44D5-4DF8-AC6D-153732746D30}" dt="2025-07-08T14:00:21.992" v="384"/>
      <pc:docMkLst>
        <pc:docMk/>
      </pc:docMkLst>
      <pc:sldChg chg="addSp delSp modSp mod">
        <pc:chgData name="Bordiga, Silvia Elena" userId="6c8f4e7e-ae92-4626-b64c-cdf041300e42" providerId="ADAL" clId="{70B8328E-44D5-4DF8-AC6D-153732746D30}" dt="2025-07-08T13:52:54.244" v="154" actId="20577"/>
        <pc:sldMkLst>
          <pc:docMk/>
          <pc:sldMk cId="4008781255" sldId="256"/>
        </pc:sldMkLst>
        <pc:spChg chg="mod">
          <ac:chgData name="Bordiga, Silvia Elena" userId="6c8f4e7e-ae92-4626-b64c-cdf041300e42" providerId="ADAL" clId="{70B8328E-44D5-4DF8-AC6D-153732746D30}" dt="2025-07-08T13:52:54.244" v="154" actId="20577"/>
          <ac:spMkLst>
            <pc:docMk/>
            <pc:sldMk cId="4008781255" sldId="256"/>
            <ac:spMk id="2" creationId="{AAF509C7-63DC-48E0-A712-0DECBBFA266E}"/>
          </ac:spMkLst>
        </pc:spChg>
        <pc:picChg chg="del">
          <ac:chgData name="Bordiga, Silvia Elena" userId="6c8f4e7e-ae92-4626-b64c-cdf041300e42" providerId="ADAL" clId="{70B8328E-44D5-4DF8-AC6D-153732746D30}" dt="2025-07-08T13:47:46.368" v="54" actId="478"/>
          <ac:picMkLst>
            <pc:docMk/>
            <pc:sldMk cId="4008781255" sldId="256"/>
            <ac:picMk id="4" creationId="{6CC23D55-58A5-1E5A-049E-BFD0882004BF}"/>
          </ac:picMkLst>
        </pc:picChg>
        <pc:picChg chg="add mod">
          <ac:chgData name="Bordiga, Silvia Elena" userId="6c8f4e7e-ae92-4626-b64c-cdf041300e42" providerId="ADAL" clId="{70B8328E-44D5-4DF8-AC6D-153732746D30}" dt="2025-07-08T13:52:45.003" v="152" actId="1076"/>
          <ac:picMkLst>
            <pc:docMk/>
            <pc:sldMk cId="4008781255" sldId="256"/>
            <ac:picMk id="5" creationId="{3C0BC604-A25A-A585-AEB5-A853053ABC64}"/>
          </ac:picMkLst>
        </pc:picChg>
      </pc:sldChg>
      <pc:sldChg chg="addSp delSp modSp mod">
        <pc:chgData name="Bordiga, Silvia Elena" userId="6c8f4e7e-ae92-4626-b64c-cdf041300e42" providerId="ADAL" clId="{70B8328E-44D5-4DF8-AC6D-153732746D30}" dt="2025-07-08T14:00:21.992" v="384"/>
        <pc:sldMkLst>
          <pc:docMk/>
          <pc:sldMk cId="1460683477" sldId="258"/>
        </pc:sldMkLst>
        <pc:picChg chg="add mod">
          <ac:chgData name="Bordiga, Silvia Elena" userId="6c8f4e7e-ae92-4626-b64c-cdf041300e42" providerId="ADAL" clId="{70B8328E-44D5-4DF8-AC6D-153732746D30}" dt="2025-07-08T14:00:21.992" v="384"/>
          <ac:picMkLst>
            <pc:docMk/>
            <pc:sldMk cId="1460683477" sldId="258"/>
            <ac:picMk id="2" creationId="{1098CC0F-8A62-6B72-105E-17E3733DAFDF}"/>
          </ac:picMkLst>
        </pc:picChg>
        <pc:picChg chg="del">
          <ac:chgData name="Bordiga, Silvia Elena" userId="6c8f4e7e-ae92-4626-b64c-cdf041300e42" providerId="ADAL" clId="{70B8328E-44D5-4DF8-AC6D-153732746D30}" dt="2025-07-08T14:00:15.376" v="383" actId="478"/>
          <ac:picMkLst>
            <pc:docMk/>
            <pc:sldMk cId="1460683477" sldId="258"/>
            <ac:picMk id="6" creationId="{D4B35EEC-B6BC-9F1E-67B1-4002CC8966EA}"/>
          </ac:picMkLst>
        </pc:picChg>
      </pc:sldChg>
      <pc:sldChg chg="del">
        <pc:chgData name="Bordiga, Silvia Elena" userId="6c8f4e7e-ae92-4626-b64c-cdf041300e42" providerId="ADAL" clId="{70B8328E-44D5-4DF8-AC6D-153732746D30}" dt="2025-07-08T13:52:56.791" v="155" actId="47"/>
        <pc:sldMkLst>
          <pc:docMk/>
          <pc:sldMk cId="3436281667" sldId="259"/>
        </pc:sldMkLst>
      </pc:sldChg>
      <pc:sldChg chg="del">
        <pc:chgData name="Bordiga, Silvia Elena" userId="6c8f4e7e-ae92-4626-b64c-cdf041300e42" providerId="ADAL" clId="{70B8328E-44D5-4DF8-AC6D-153732746D30}" dt="2025-07-08T14:00:10.793" v="381" actId="47"/>
        <pc:sldMkLst>
          <pc:docMk/>
          <pc:sldMk cId="408941179" sldId="268"/>
        </pc:sldMkLst>
      </pc:sldChg>
      <pc:sldChg chg="del">
        <pc:chgData name="Bordiga, Silvia Elena" userId="6c8f4e7e-ae92-4626-b64c-cdf041300e42" providerId="ADAL" clId="{70B8328E-44D5-4DF8-AC6D-153732746D30}" dt="2025-07-08T14:00:12.453" v="382" actId="47"/>
        <pc:sldMkLst>
          <pc:docMk/>
          <pc:sldMk cId="22042790" sldId="269"/>
        </pc:sldMkLst>
      </pc:sldChg>
      <pc:sldChg chg="del">
        <pc:chgData name="Bordiga, Silvia Elena" userId="6c8f4e7e-ae92-4626-b64c-cdf041300e42" providerId="ADAL" clId="{70B8328E-44D5-4DF8-AC6D-153732746D30}" dt="2025-07-08T13:56:39.628" v="323" actId="47"/>
        <pc:sldMkLst>
          <pc:docMk/>
          <pc:sldMk cId="692652874" sldId="270"/>
        </pc:sldMkLst>
      </pc:sldChg>
      <pc:sldChg chg="delSp modSp mod">
        <pc:chgData name="Bordiga, Silvia Elena" userId="6c8f4e7e-ae92-4626-b64c-cdf041300e42" providerId="ADAL" clId="{70B8328E-44D5-4DF8-AC6D-153732746D30}" dt="2025-07-08T13:59:59.920" v="379" actId="20577"/>
        <pc:sldMkLst>
          <pc:docMk/>
          <pc:sldMk cId="2745265443" sldId="271"/>
        </pc:sldMkLst>
        <pc:spChg chg="mod">
          <ac:chgData name="Bordiga, Silvia Elena" userId="6c8f4e7e-ae92-4626-b64c-cdf041300e42" providerId="ADAL" clId="{70B8328E-44D5-4DF8-AC6D-153732746D30}" dt="2025-07-08T13:59:59.920" v="379" actId="20577"/>
          <ac:spMkLst>
            <pc:docMk/>
            <pc:sldMk cId="2745265443" sldId="271"/>
            <ac:spMk id="3" creationId="{631E00AC-0BB1-318C-70B4-E9CBF633AC46}"/>
          </ac:spMkLst>
        </pc:spChg>
        <pc:grpChg chg="del">
          <ac:chgData name="Bordiga, Silvia Elena" userId="6c8f4e7e-ae92-4626-b64c-cdf041300e42" providerId="ADAL" clId="{70B8328E-44D5-4DF8-AC6D-153732746D30}" dt="2025-07-08T13:53:59.493" v="246" actId="478"/>
          <ac:grpSpMkLst>
            <pc:docMk/>
            <pc:sldMk cId="2745265443" sldId="271"/>
            <ac:grpSpMk id="12" creationId="{3B6D7D1A-853D-DC07-D60A-7D5D3EEC8BE4}"/>
          </ac:grpSpMkLst>
        </pc:grpChg>
      </pc:sldChg>
      <pc:sldChg chg="del">
        <pc:chgData name="Bordiga, Silvia Elena" userId="6c8f4e7e-ae92-4626-b64c-cdf041300e42" providerId="ADAL" clId="{70B8328E-44D5-4DF8-AC6D-153732746D30}" dt="2025-07-08T13:58:09.551" v="350" actId="47"/>
        <pc:sldMkLst>
          <pc:docMk/>
          <pc:sldMk cId="1070224260" sldId="272"/>
        </pc:sldMkLst>
      </pc:sldChg>
      <pc:sldChg chg="del">
        <pc:chgData name="Bordiga, Silvia Elena" userId="6c8f4e7e-ae92-4626-b64c-cdf041300e42" providerId="ADAL" clId="{70B8328E-44D5-4DF8-AC6D-153732746D30}" dt="2025-07-08T14:00:06.478" v="380" actId="47"/>
        <pc:sldMkLst>
          <pc:docMk/>
          <pc:sldMk cId="1317666076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72549-268D-E040-95CA-93E8B9CE0BEC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E4E14-2DC1-DC43-A775-D11FBCD5C0A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31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5E4E14-2DC1-DC43-A775-D11FBCD5C0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25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2C8B4A9-3FD1-694C-57F2-7262AA660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934" y="1087438"/>
            <a:ext cx="5063132" cy="39899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29E3AA0-D481-5AEF-3351-C0908E1B0D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5934" y="547688"/>
            <a:ext cx="5065216" cy="4048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Click to add content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694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75" y="3001698"/>
            <a:ext cx="4286250" cy="1379802"/>
          </a:xfrm>
        </p:spPr>
        <p:txBody>
          <a:bodyPr/>
          <a:lstStyle>
            <a:lvl1pPr marL="0" indent="0" algn="ctr">
              <a:buNone/>
              <a:defRPr sz="1500"/>
            </a:lvl1pPr>
            <a:lvl2pPr marL="285750" indent="0" algn="ctr">
              <a:buNone/>
              <a:defRPr sz="1250"/>
            </a:lvl2pPr>
            <a:lvl3pPr marL="571500" indent="0" algn="ctr">
              <a:buNone/>
              <a:defRPr sz="1125"/>
            </a:lvl3pPr>
            <a:lvl4pPr marL="857250" indent="0" algn="ctr">
              <a:buNone/>
              <a:defRPr sz="1000"/>
            </a:lvl4pPr>
            <a:lvl5pPr marL="1143000" indent="0" algn="ctr">
              <a:buNone/>
              <a:defRPr sz="1000"/>
            </a:lvl5pPr>
            <a:lvl6pPr marL="1428750" indent="0" algn="ctr">
              <a:buNone/>
              <a:defRPr sz="1000"/>
            </a:lvl6pPr>
            <a:lvl7pPr marL="1714500" indent="0" algn="ctr">
              <a:buNone/>
              <a:defRPr sz="1000"/>
            </a:lvl7pPr>
            <a:lvl8pPr marL="2000250" indent="0" algn="ctr">
              <a:buNone/>
              <a:defRPr sz="1000"/>
            </a:lvl8pPr>
            <a:lvl9pPr marL="2286000" indent="0" algn="ctr">
              <a:buNone/>
              <a:defRPr sz="1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BFFA3F0-A7EF-385A-7271-8068A1A93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934" y="547688"/>
            <a:ext cx="5063132" cy="4048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6334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A93A44F-DC01-AAA7-B97E-252C78648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5934" y="1087438"/>
            <a:ext cx="5063132" cy="39899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E93B385E-A63A-AB5A-31A5-E81A69EA2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304800"/>
            <a:ext cx="4929188" cy="1104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402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707" r:id="rId2"/>
  </p:sldLayoutIdLst>
  <p:txStyles>
    <p:titleStyle>
      <a:lvl1pPr algn="l" defTabSz="428671" rtl="0" eaLnBrk="1" latinLnBrk="0" hangingPunct="1">
        <a:lnSpc>
          <a:spcPct val="90000"/>
        </a:lnSpc>
        <a:spcBef>
          <a:spcPct val="0"/>
        </a:spcBef>
        <a:buNone/>
        <a:defRPr lang="en-GB" sz="1406" b="1" kern="1200" smtClean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84841" indent="-84841" algn="l" defTabSz="428671" rtl="0" eaLnBrk="1" latinLnBrk="0" hangingPunct="1">
        <a:lnSpc>
          <a:spcPct val="100000"/>
        </a:lnSpc>
        <a:spcBef>
          <a:spcPts val="0"/>
        </a:spcBef>
        <a:spcAft>
          <a:spcPts val="563"/>
        </a:spcAft>
        <a:buSzPct val="90000"/>
        <a:buFont typeface="Arial" panose="020B0604020202020204" pitchFamily="34" charset="0"/>
        <a:buChar char="•"/>
        <a:tabLst/>
        <a:defRPr sz="844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68768" indent="-84384" algn="l" defTabSz="428671" rtl="0" eaLnBrk="1" latinLnBrk="0" hangingPunct="1">
        <a:lnSpc>
          <a:spcPct val="100000"/>
        </a:lnSpc>
        <a:spcBef>
          <a:spcPts val="0"/>
        </a:spcBef>
        <a:spcAft>
          <a:spcPts val="563"/>
        </a:spcAft>
        <a:buFont typeface="Arial"/>
        <a:buChar char="–"/>
        <a:tabLst>
          <a:tab pos="268664" algn="l"/>
        </a:tabLst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53152" indent="-84384" algn="l" defTabSz="428671" rtl="0" eaLnBrk="1" latinLnBrk="0" hangingPunct="1">
        <a:lnSpc>
          <a:spcPct val="100000"/>
        </a:lnSpc>
        <a:spcBef>
          <a:spcPts val="0"/>
        </a:spcBef>
        <a:spcAft>
          <a:spcPts val="563"/>
        </a:spcAft>
        <a:buFont typeface="Arial"/>
        <a:buChar char="–"/>
        <a:tabLst/>
        <a:defRPr sz="65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37536" indent="-84384" algn="l" defTabSz="428671" rtl="0" eaLnBrk="1" latinLnBrk="0" hangingPunct="1">
        <a:lnSpc>
          <a:spcPct val="100000"/>
        </a:lnSpc>
        <a:spcBef>
          <a:spcPts val="0"/>
        </a:spcBef>
        <a:spcAft>
          <a:spcPts val="563"/>
        </a:spcAft>
        <a:buFont typeface="Arial"/>
        <a:buChar char="–"/>
        <a:tabLst/>
        <a:defRPr sz="56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421920" indent="-84384" algn="l" defTabSz="428671" rtl="0" eaLnBrk="1" latinLnBrk="0" hangingPunct="1">
        <a:lnSpc>
          <a:spcPct val="100000"/>
        </a:lnSpc>
        <a:spcBef>
          <a:spcPts val="0"/>
        </a:spcBef>
        <a:spcAft>
          <a:spcPts val="563"/>
        </a:spcAft>
        <a:buFont typeface="Arial"/>
        <a:buChar char="–"/>
        <a:tabLst/>
        <a:defRPr sz="469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178844" indent="-107168" algn="l" defTabSz="428671" rtl="0" eaLnBrk="1" latinLnBrk="0" hangingPunct="1">
        <a:lnSpc>
          <a:spcPct val="90000"/>
        </a:lnSpc>
        <a:spcBef>
          <a:spcPts val="234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6pPr>
      <a:lvl7pPr marL="1393180" indent="-107168" algn="l" defTabSz="428671" rtl="0" eaLnBrk="1" latinLnBrk="0" hangingPunct="1">
        <a:lnSpc>
          <a:spcPct val="90000"/>
        </a:lnSpc>
        <a:spcBef>
          <a:spcPts val="234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7pPr>
      <a:lvl8pPr marL="1607515" indent="-107168" algn="l" defTabSz="428671" rtl="0" eaLnBrk="1" latinLnBrk="0" hangingPunct="1">
        <a:lnSpc>
          <a:spcPct val="90000"/>
        </a:lnSpc>
        <a:spcBef>
          <a:spcPts val="234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8pPr>
      <a:lvl9pPr marL="1821851" indent="-107168" algn="l" defTabSz="428671" rtl="0" eaLnBrk="1" latinLnBrk="0" hangingPunct="1">
        <a:lnSpc>
          <a:spcPct val="90000"/>
        </a:lnSpc>
        <a:spcBef>
          <a:spcPts val="234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1pPr>
      <a:lvl2pPr marL="214335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2pPr>
      <a:lvl3pPr marL="428671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43006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4pPr>
      <a:lvl5pPr marL="857341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5pPr>
      <a:lvl6pPr marL="1071677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6pPr>
      <a:lvl7pPr marL="1286012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7pPr>
      <a:lvl8pPr marL="1500348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8pPr>
      <a:lvl9pPr marL="1714683" algn="l" defTabSz="428671" rtl="0" eaLnBrk="1" latinLnBrk="0" hangingPunct="1">
        <a:defRPr sz="8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822">
          <p15:clr>
            <a:srgbClr val="F26B43"/>
          </p15:clr>
        </p15:guide>
        <p15:guide id="6" orient="horz" pos="3838">
          <p15:clr>
            <a:srgbClr val="F26B43"/>
          </p15:clr>
        </p15:guide>
        <p15:guide id="7" pos="438">
          <p15:clr>
            <a:srgbClr val="F26B43"/>
          </p15:clr>
        </p15:guide>
        <p15:guide id="8" pos="7242">
          <p15:clr>
            <a:srgbClr val="F26B43"/>
          </p15:clr>
        </p15:guide>
        <p15:guide id="13" orient="horz" pos="414">
          <p15:clr>
            <a:srgbClr val="F26B43"/>
          </p15:clr>
        </p15:guide>
        <p15:guide id="14" orient="horz" pos="4178">
          <p15:clr>
            <a:srgbClr val="F26B43"/>
          </p15:clr>
        </p15:guide>
        <p15:guide id="15" orient="horz" pos="397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509C7-63DC-48E0-A712-0DECBBFA2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0318" y="612663"/>
            <a:ext cx="4054363" cy="322296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dirty="0">
                <a:latin typeface="Arial"/>
                <a:cs typeface="Arial"/>
              </a:rPr>
              <a:t>Come </a:t>
            </a:r>
            <a:r>
              <a:rPr lang="en-US" sz="3000" b="1" dirty="0" err="1">
                <a:latin typeface="Arial"/>
                <a:cs typeface="Arial"/>
              </a:rPr>
              <a:t>aggiungere</a:t>
            </a:r>
            <a:r>
              <a:rPr lang="en-US" sz="3000" b="1" dirty="0">
                <a:latin typeface="Arial"/>
                <a:cs typeface="Arial"/>
              </a:rPr>
              <a:t> MyPath Talent</a:t>
            </a:r>
            <a:b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b="1" dirty="0">
                <a:latin typeface="Arial"/>
                <a:cs typeface="Arial"/>
              </a:rPr>
              <a:t>alla propria </a:t>
            </a:r>
            <a:r>
              <a:rPr lang="en-US" sz="3000" b="1" dirty="0" err="1">
                <a:latin typeface="Arial"/>
                <a:cs typeface="Arial"/>
              </a:rPr>
              <a:t>foto</a:t>
            </a:r>
            <a:r>
              <a:rPr lang="en-US" sz="3000" b="1" dirty="0">
                <a:latin typeface="Arial"/>
                <a:cs typeface="Arial"/>
              </a:rPr>
              <a:t> </a:t>
            </a:r>
            <a:r>
              <a:rPr lang="en-US" sz="3000" b="1" dirty="0" err="1">
                <a:latin typeface="Arial"/>
                <a:cs typeface="Arial"/>
              </a:rPr>
              <a:t>profilo</a:t>
            </a:r>
            <a:r>
              <a:rPr lang="en-US" sz="3000" b="1" dirty="0">
                <a:latin typeface="Arial"/>
                <a:cs typeface="Arial"/>
              </a:rPr>
              <a:t>.</a:t>
            </a:r>
            <a:br>
              <a:rPr lang="en-US" sz="3000" b="1" dirty="0">
                <a:latin typeface="Arial"/>
                <a:cs typeface="Arial"/>
              </a:rPr>
            </a:br>
            <a:br>
              <a:rPr lang="en-US" sz="3000" b="1" dirty="0">
                <a:latin typeface="Arial"/>
                <a:cs typeface="Arial"/>
              </a:rPr>
            </a:br>
            <a:r>
              <a:rPr lang="en-US" sz="1800" b="1" dirty="0">
                <a:solidFill>
                  <a:schemeClr val="tx1"/>
                </a:solidFill>
                <a:latin typeface="Arial"/>
                <a:cs typeface="Arial"/>
              </a:rPr>
              <a:t>Prima di </a:t>
            </a:r>
            <a:r>
              <a:rPr lang="en-US" sz="1800" b="1" dirty="0" err="1">
                <a:solidFill>
                  <a:schemeClr val="tx1"/>
                </a:solidFill>
                <a:latin typeface="Arial"/>
                <a:cs typeface="Arial"/>
              </a:rPr>
              <a:t>tutto</a:t>
            </a:r>
            <a:r>
              <a:rPr lang="en-US" sz="1800" b="1" dirty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latin typeface="Arial"/>
                <a:cs typeface="Arial"/>
              </a:rPr>
              <a:t>scarica</a:t>
            </a:r>
            <a:r>
              <a:rPr lang="en-US" sz="18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/>
                <a:cs typeface="Arial"/>
              </a:rPr>
              <a:t>questo</a:t>
            </a:r>
            <a:r>
              <a:rPr lang="en-US" sz="1800" b="1" dirty="0">
                <a:solidFill>
                  <a:schemeClr val="tx1"/>
                </a:solidFill>
                <a:latin typeface="Arial"/>
                <a:cs typeface="Arial"/>
              </a:rPr>
              <a:t> Power Point </a:t>
            </a:r>
            <a:r>
              <a:rPr lang="en-US" sz="1800" b="1" dirty="0" err="1">
                <a:solidFill>
                  <a:schemeClr val="tx1"/>
                </a:solidFill>
                <a:latin typeface="Arial"/>
                <a:cs typeface="Arial"/>
              </a:rPr>
              <a:t>sul</a:t>
            </a:r>
            <a:r>
              <a:rPr lang="en-US" sz="18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/>
                <a:cs typeface="Arial"/>
              </a:rPr>
              <a:t>tuo</a:t>
            </a:r>
            <a:r>
              <a:rPr lang="en-US" sz="1800" b="1" dirty="0">
                <a:solidFill>
                  <a:schemeClr val="tx1"/>
                </a:solidFill>
                <a:latin typeface="Arial"/>
                <a:cs typeface="Arial"/>
              </a:rPr>
              <a:t> desktop.</a:t>
            </a:r>
            <a:br>
              <a:rPr lang="en-US" sz="1800" b="1" dirty="0">
                <a:solidFill>
                  <a:schemeClr val="tx1"/>
                </a:solidFill>
                <a:latin typeface="Arial"/>
                <a:cs typeface="Arial"/>
              </a:rPr>
            </a:br>
            <a:br>
              <a:rPr lang="en-US" sz="1500" b="1" dirty="0">
                <a:solidFill>
                  <a:schemeClr val="accent5"/>
                </a:solidFill>
                <a:latin typeface="Arial"/>
                <a:cs typeface="Arial"/>
              </a:rPr>
            </a:br>
            <a:endParaRPr lang="en-US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 descr="Immagine che contiene Blu elettrico, notte&#10;&#10;Il contenuto generato dall'IA potrebbe non essere corretto.">
            <a:extLst>
              <a:ext uri="{FF2B5EF4-FFF2-40B4-BE49-F238E27FC236}">
                <a16:creationId xmlns:a16="http://schemas.microsoft.com/office/drawing/2014/main" id="{3C0BC604-A25A-A585-AEB5-A853053AB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58" y="830319"/>
            <a:ext cx="4884681" cy="488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1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F96F8-50F2-C2BB-AB35-7AA04754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E00AC-0BB1-318C-70B4-E9CBF633A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906" y="619802"/>
            <a:ext cx="4929188" cy="509519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200" b="1" dirty="0">
                <a:latin typeface="+mn-lt"/>
                <a:cs typeface="Arial" panose="020B0604020202020204" pitchFamily="34" charset="0"/>
              </a:rPr>
              <a:t>Salva una </a:t>
            </a:r>
            <a:r>
              <a:rPr lang="en-US" sz="2200" b="1" dirty="0" err="1">
                <a:latin typeface="+mn-lt"/>
                <a:cs typeface="Arial" panose="020B0604020202020204" pitchFamily="34" charset="0"/>
              </a:rPr>
              <a:t>foto</a:t>
            </a:r>
            <a:r>
              <a:rPr lang="en-US" sz="22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+mn-lt"/>
                <a:cs typeface="Arial" panose="020B0604020202020204" pitchFamily="34" charset="0"/>
              </a:rPr>
              <a:t>sul</a:t>
            </a:r>
            <a:r>
              <a:rPr lang="en-US" sz="22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+mn-lt"/>
                <a:cs typeface="Arial" panose="020B0604020202020204" pitchFamily="34" charset="0"/>
              </a:rPr>
              <a:t>tuo</a:t>
            </a:r>
            <a:r>
              <a:rPr lang="en-US" sz="2200" b="1" dirty="0">
                <a:latin typeface="+mn-lt"/>
                <a:cs typeface="Arial" panose="020B0604020202020204" pitchFamily="34" charset="0"/>
              </a:rPr>
              <a:t> desktop: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2200" dirty="0" err="1">
                <a:latin typeface="+mn-lt"/>
                <a:cs typeface="Arial" panose="020B0604020202020204" pitchFamily="34" charset="0"/>
              </a:rPr>
              <a:t>Salvala</a:t>
            </a:r>
            <a:r>
              <a:rPr lang="en-US" sz="2200" dirty="0">
                <a:latin typeface="+mn-lt"/>
                <a:cs typeface="Arial" panose="020B0604020202020204" pitchFamily="34" charset="0"/>
              </a:rPr>
              <a:t> da Outlook, LinkedIn</a:t>
            </a:r>
            <a:r>
              <a:rPr lang="en-US" sz="2200" dirty="0">
                <a:latin typeface="+mn-lt"/>
              </a:rPr>
              <a:t> o da </a:t>
            </a:r>
            <a:r>
              <a:rPr lang="en-US" sz="2200" dirty="0" err="1">
                <a:latin typeface="+mn-lt"/>
              </a:rPr>
              <a:t>altri</a:t>
            </a:r>
            <a:r>
              <a:rPr lang="en-US" sz="2200" dirty="0">
                <a:latin typeface="+mn-lt"/>
              </a:rPr>
              <a:t> social media</a:t>
            </a:r>
            <a:r>
              <a:rPr lang="en-US" sz="22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US" sz="2200" dirty="0">
              <a:latin typeface="+mn-lt"/>
            </a:endParaRPr>
          </a:p>
          <a:p>
            <a:pPr marL="0" indent="0">
              <a:buNone/>
            </a:pPr>
            <a:r>
              <a:rPr lang="en-US" sz="2200" b="1" dirty="0" err="1">
                <a:latin typeface="+mn-lt"/>
                <a:cs typeface="Arial" panose="020B0604020202020204" pitchFamily="34" charset="0"/>
              </a:rPr>
              <a:t>Inserisci</a:t>
            </a:r>
            <a:r>
              <a:rPr lang="en-US" sz="2200" b="1" dirty="0">
                <a:latin typeface="+mn-lt"/>
                <a:cs typeface="Arial" panose="020B0604020202020204" pitchFamily="34" charset="0"/>
              </a:rPr>
              <a:t> la </a:t>
            </a:r>
            <a:r>
              <a:rPr lang="en-US" sz="2200" b="1" dirty="0" err="1">
                <a:latin typeface="+mn-lt"/>
                <a:cs typeface="Arial" panose="020B0604020202020204" pitchFamily="34" charset="0"/>
              </a:rPr>
              <a:t>foto</a:t>
            </a:r>
            <a:r>
              <a:rPr lang="en-US" sz="22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+mn-lt"/>
                <a:cs typeface="Arial" panose="020B0604020202020204" pitchFamily="34" charset="0"/>
              </a:rPr>
              <a:t>nell’ultima</a:t>
            </a:r>
            <a:r>
              <a:rPr lang="en-US" sz="2200" b="1" dirty="0">
                <a:latin typeface="+mn-lt"/>
                <a:cs typeface="Arial" panose="020B0604020202020204" pitchFamily="34" charset="0"/>
              </a:rPr>
              <a:t> slide di </a:t>
            </a:r>
            <a:r>
              <a:rPr lang="en-US" sz="2200" b="1" dirty="0" err="1">
                <a:latin typeface="+mn-lt"/>
                <a:cs typeface="Arial" panose="020B0604020202020204" pitchFamily="34" charset="0"/>
              </a:rPr>
              <a:t>questo</a:t>
            </a:r>
            <a:r>
              <a:rPr lang="en-US" sz="2200" b="1" dirty="0">
                <a:latin typeface="+mn-lt"/>
                <a:cs typeface="Arial" panose="020B0604020202020204" pitchFamily="34" charset="0"/>
              </a:rPr>
              <a:t> PowerPoint.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Fai clic su Formato &gt; Sfondo diapositiva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Nel pannello "Formato sfondo", fai clic su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Riempimento con immagine o trama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, poi su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Inserisci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Trova l'immagine salvata e fai clic su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"Inserisci"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it-IT" sz="2200" dirty="0">
              <a:solidFill>
                <a:srgbClr val="424242"/>
              </a:solidFill>
              <a:latin typeface="+mn-lt"/>
            </a:endParaRPr>
          </a:p>
          <a:p>
            <a:pPr marL="0" indent="0">
              <a:buNone/>
            </a:pP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Rimani sulla diapositiva con la tua foto (</a:t>
            </a:r>
            <a:r>
              <a:rPr lang="it-IT" sz="2200" b="1" i="0" dirty="0" err="1">
                <a:solidFill>
                  <a:srgbClr val="424242"/>
                </a:solidFill>
                <a:effectLst/>
                <a:latin typeface="+mn-lt"/>
              </a:rPr>
              <a:t>headshot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) come sfondo.</a:t>
            </a:r>
            <a:br>
              <a:rPr lang="it-IT" sz="2200" dirty="0">
                <a:latin typeface="+mn-lt"/>
              </a:rPr>
            </a:br>
            <a:r>
              <a:rPr lang="it-IT" sz="2200" dirty="0">
                <a:latin typeface="+mn-lt"/>
              </a:rPr>
              <a:t>1. 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Fai clic su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File &gt; Esporta &gt; Cambia tipo di file &gt; Esporta come PNG o JPG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.</a:t>
            </a:r>
            <a:br>
              <a:rPr lang="it-IT" sz="2200" dirty="0">
                <a:latin typeface="+mn-lt"/>
              </a:rPr>
            </a:br>
            <a:r>
              <a:rPr lang="it-IT" sz="2200" dirty="0">
                <a:latin typeface="+mn-lt"/>
              </a:rPr>
              <a:t>2. 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Salva l'immagine con un nuovo nome e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ricorda dove la stai salvando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. Ti verrà chiesto di scegliere quale diapositiva esportare. Seleziona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"Solo questa"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 o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"Salva solo la diapositiva corrente"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.</a:t>
            </a:r>
          </a:p>
          <a:p>
            <a:pPr marL="0" indent="0">
              <a:buNone/>
            </a:pPr>
            <a:endParaRPr lang="it-IT" sz="2200" dirty="0">
              <a:solidFill>
                <a:srgbClr val="424242"/>
              </a:solidFill>
              <a:latin typeface="+mn-lt"/>
            </a:endParaRPr>
          </a:p>
          <a:p>
            <a:pPr marL="0" indent="0">
              <a:buNone/>
            </a:pP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Apri Microsoft Outlook.</a:t>
            </a:r>
            <a:br>
              <a:rPr lang="it-IT" sz="2200" dirty="0">
                <a:latin typeface="+mn-lt"/>
              </a:rPr>
            </a:br>
            <a:r>
              <a:rPr lang="it-IT" sz="2200" dirty="0">
                <a:latin typeface="+mn-lt"/>
              </a:rPr>
              <a:t>1. 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Fai clic sulla tua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foto del profilo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 (</a:t>
            </a:r>
            <a:r>
              <a:rPr lang="it-IT" sz="2200" b="0" i="0" dirty="0" err="1">
                <a:solidFill>
                  <a:srgbClr val="424242"/>
                </a:solidFill>
                <a:effectLst/>
                <a:latin typeface="+mn-lt"/>
              </a:rPr>
              <a:t>headshot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) in alto a destra. Clicca su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"Visualizza account"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.</a:t>
            </a:r>
            <a:br>
              <a:rPr lang="it-IT" sz="2200" dirty="0">
                <a:latin typeface="+mn-lt"/>
              </a:rPr>
            </a:br>
            <a:r>
              <a:rPr lang="it-IT" sz="2200" dirty="0">
                <a:latin typeface="+mn-lt"/>
              </a:rPr>
              <a:t>2. 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Seleziona la tua foto del profilo e clicca su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"Cambia la foto del profilo"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.</a:t>
            </a:r>
            <a:br>
              <a:rPr lang="it-IT" sz="2200" dirty="0">
                <a:latin typeface="+mn-lt"/>
              </a:rPr>
            </a:br>
            <a:r>
              <a:rPr lang="it-IT" sz="2200" dirty="0">
                <a:latin typeface="+mn-lt"/>
              </a:rPr>
              <a:t>3. 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Trova la tua foto MyPath e clicca su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"Apri"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.</a:t>
            </a:r>
            <a:br>
              <a:rPr lang="it-IT" sz="2200" dirty="0">
                <a:latin typeface="+mn-lt"/>
              </a:rPr>
            </a:br>
            <a:r>
              <a:rPr lang="it-IT" sz="2200" dirty="0">
                <a:latin typeface="+mn-lt"/>
              </a:rPr>
              <a:t>4. 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Infine, clicca su </a:t>
            </a:r>
            <a:r>
              <a:rPr lang="it-IT" sz="2200" b="1" i="0" dirty="0">
                <a:solidFill>
                  <a:srgbClr val="424242"/>
                </a:solidFill>
                <a:effectLst/>
                <a:latin typeface="+mn-lt"/>
              </a:rPr>
              <a:t>"Applica"</a:t>
            </a:r>
            <a:r>
              <a:rPr lang="it-IT" sz="2200" b="0" i="0" dirty="0">
                <a:solidFill>
                  <a:srgbClr val="424242"/>
                </a:solidFill>
                <a:effectLst/>
                <a:latin typeface="+mn-lt"/>
              </a:rPr>
              <a:t> per salvare la nuova immagine del profilo in Outlook 365</a:t>
            </a:r>
            <a:r>
              <a:rPr lang="it-IT" sz="3600" b="0" i="0" dirty="0">
                <a:solidFill>
                  <a:srgbClr val="424242"/>
                </a:solidFill>
                <a:effectLst/>
                <a:latin typeface="Segoe Sans"/>
              </a:rPr>
              <a:t>.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5265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Blu elettrico, notte&#10;&#10;Il contenuto generato dall'IA potrebbe non essere corretto.">
            <a:extLst>
              <a:ext uri="{FF2B5EF4-FFF2-40B4-BE49-F238E27FC236}">
                <a16:creationId xmlns:a16="http://schemas.microsoft.com/office/drawing/2014/main" id="{1098CC0F-8A62-6B72-105E-17E3733DA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58" y="830319"/>
            <a:ext cx="4884681" cy="488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83477"/>
      </p:ext>
    </p:extLst>
  </p:cSld>
  <p:clrMapOvr>
    <a:masterClrMapping/>
  </p:clrMapOvr>
</p:sld>
</file>

<file path=ppt/theme/theme1.xml><?xml version="1.0" encoding="utf-8"?>
<a:theme xmlns:a="http://schemas.openxmlformats.org/drawingml/2006/main" name="ALL-Theme-2023">
  <a:themeElements>
    <a:clrScheme name="ALL-Theme-2023">
      <a:dk1>
        <a:srgbClr val="282A32"/>
      </a:dk1>
      <a:lt1>
        <a:srgbClr val="FFFFFF"/>
      </a:lt1>
      <a:dk2>
        <a:srgbClr val="939498"/>
      </a:dk2>
      <a:lt2>
        <a:srgbClr val="EFEFEF"/>
      </a:lt2>
      <a:accent1>
        <a:srgbClr val="4C79AF"/>
      </a:accent1>
      <a:accent2>
        <a:srgbClr val="669E66"/>
      </a:accent2>
      <a:accent3>
        <a:srgbClr val="CC334D"/>
      </a:accent3>
      <a:accent4>
        <a:srgbClr val="C25700"/>
      </a:accent4>
      <a:accent5>
        <a:srgbClr val="5C4BB9"/>
      </a:accent5>
      <a:accent6>
        <a:srgbClr val="67696F"/>
      </a:accent6>
      <a:hlink>
        <a:srgbClr val="4C79AF"/>
      </a:hlink>
      <a:folHlink>
        <a:srgbClr val="4C79A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custClrLst>
    <a:custClr name="Blue90">
      <a:srgbClr val="5E86B7"/>
    </a:custClr>
    <a:custClr name="Blue80">
      <a:srgbClr val="7094BF"/>
    </a:custClr>
    <a:custClr name="Blue70">
      <a:srgbClr val="82A1C7"/>
    </a:custClr>
    <a:custClr name="Blue60">
      <a:srgbClr val="94AFCF"/>
    </a:custClr>
    <a:custClr name="Blue50">
      <a:srgbClr val="A5BCD7"/>
    </a:custClr>
    <a:custClr name="Blue40">
      <a:srgbClr val="B7C9DF"/>
    </a:custClr>
    <a:custClr name="Blue30">
      <a:srgbClr val="C9D7E7"/>
    </a:custClr>
    <a:custClr name="Blue20">
      <a:srgbClr val="DBE4EF"/>
    </a:custClr>
    <a:custClr name="Blue10">
      <a:srgbClr val="EDF2F7"/>
    </a:custClr>
    <a:custClr name="Green90">
      <a:srgbClr val="75A875"/>
    </a:custClr>
    <a:custClr name="Green80">
      <a:srgbClr val="85B185"/>
    </a:custClr>
    <a:custClr name="Green70">
      <a:srgbClr val="94BB94"/>
    </a:custClr>
    <a:custClr name="Green60">
      <a:srgbClr val="A3C5A3"/>
    </a:custClr>
    <a:custClr name="Green50">
      <a:srgbClr val="B2CEB2"/>
    </a:custClr>
    <a:custClr name="Green40">
      <a:srgbClr val="C2D8C2"/>
    </a:custClr>
    <a:custClr name="Green30">
      <a:srgbClr val="D1E2D1"/>
    </a:custClr>
    <a:custClr name="Green20">
      <a:srgbClr val="E0ECE0"/>
    </a:custClr>
    <a:custClr name="Green10">
      <a:srgbClr val="F0F5F0"/>
    </a:custClr>
    <a:custClr name="Red90">
      <a:srgbClr val="D1475F"/>
    </a:custClr>
    <a:custClr name="Red80">
      <a:srgbClr val="D65C71"/>
    </a:custClr>
    <a:custClr name="Red70">
      <a:srgbClr val="DB7082"/>
    </a:custClr>
    <a:custClr name="Red60">
      <a:srgbClr val="E08594"/>
    </a:custClr>
    <a:custClr name="Red50">
      <a:srgbClr val="E599A6"/>
    </a:custClr>
    <a:custClr name="Red40">
      <a:srgbClr val="EBADB8"/>
    </a:custClr>
    <a:custClr name="Red30">
      <a:srgbClr val="F0C2CA"/>
    </a:custClr>
    <a:custClr name="Red20">
      <a:srgbClr val="F5D6DB"/>
    </a:custClr>
    <a:custClr name="Red10">
      <a:srgbClr val="FAEBED"/>
    </a:custClr>
    <a:custClr name="Orange90">
      <a:srgbClr val="C86819"/>
    </a:custClr>
    <a:custClr name="Orange80">
      <a:srgbClr val="CE7933"/>
    </a:custClr>
    <a:custClr name="Orange70">
      <a:srgbClr val="D4894C"/>
    </a:custClr>
    <a:custClr name="Orange60">
      <a:srgbClr val="DA9A66"/>
    </a:custClr>
    <a:custClr name="Orange50">
      <a:srgbClr val="E0AB80"/>
    </a:custClr>
    <a:custClr name="Orange40">
      <a:srgbClr val="E7BC99"/>
    </a:custClr>
    <a:custClr name="Orange30">
      <a:srgbClr val="EDCDB2"/>
    </a:custClr>
    <a:custClr name="Orange20">
      <a:srgbClr val="F3DDCC"/>
    </a:custClr>
    <a:custClr name="Orange10">
      <a:srgbClr val="F9EEE5"/>
    </a:custClr>
    <a:custClr name="Violet90">
      <a:srgbClr val="6C5DC0"/>
    </a:custClr>
    <a:custClr name="Violet80">
      <a:srgbClr val="7D6FC7"/>
    </a:custClr>
    <a:custClr name="Violet70">
      <a:srgbClr val="8D81CE"/>
    </a:custClr>
    <a:custClr name="Violet60">
      <a:srgbClr val="9D93D5"/>
    </a:custClr>
    <a:custClr name="Violet50">
      <a:srgbClr val="ADA5DC"/>
    </a:custClr>
    <a:custClr name="Violet40">
      <a:srgbClr val="BEB7E3"/>
    </a:custClr>
    <a:custClr name="Violet30">
      <a:srgbClr val="CEC9EA"/>
    </a:custClr>
    <a:custClr name="Violet20">
      <a:srgbClr val="DEDBF1"/>
    </a:custClr>
    <a:custClr name="Violet10">
      <a:srgbClr val="EFEDF8"/>
    </a:custClr>
  </a:custClrLst>
  <a:extLst>
    <a:ext uri="{05A4C25C-085E-4340-85A3-A5531E510DB2}">
      <thm15:themeFamily xmlns:thm15="http://schemas.microsoft.com/office/thememl/2012/main" name="ALL-Theme-2023" id="{194D6653-FA83-254B-BC33-008C30E622CF}" vid="{16948183-F99B-B84B-9DAA-B378E19FF6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583890-7ee9-44ce-bac8-83d9f28b607c" xsi:nil="true"/>
    <lcf76f155ced4ddcb4097134ff3c332f xmlns="2954394e-46d4-47cb-9191-c0963c1efeff">
      <Terms xmlns="http://schemas.microsoft.com/office/infopath/2007/PartnerControls"/>
    </lcf76f155ced4ddcb4097134ff3c332f>
    <SharedWithUsers xmlns="66583890-7ee9-44ce-bac8-83d9f28b607c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4BBCEAF665D34EAC089B71A3641A4C" ma:contentTypeVersion="18" ma:contentTypeDescription="Create a new document." ma:contentTypeScope="" ma:versionID="f13462216d940801231f9b6fe2878aa1">
  <xsd:schema xmlns:xsd="http://www.w3.org/2001/XMLSchema" xmlns:xs="http://www.w3.org/2001/XMLSchema" xmlns:p="http://schemas.microsoft.com/office/2006/metadata/properties" xmlns:ns2="2954394e-46d4-47cb-9191-c0963c1efeff" xmlns:ns3="66583890-7ee9-44ce-bac8-83d9f28b607c" targetNamespace="http://schemas.microsoft.com/office/2006/metadata/properties" ma:root="true" ma:fieldsID="65c0680675a77758602049aedfcd3c06" ns2:_="" ns3:_="">
    <xsd:import namespace="2954394e-46d4-47cb-9191-c0963c1efeff"/>
    <xsd:import namespace="66583890-7ee9-44ce-bac8-83d9f28b60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4394e-46d4-47cb-9191-c0963c1efe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3eabf1b-ca55-4ef7-a122-c0a3080e39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83890-7ee9-44ce-bac8-83d9f28b607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ef5fa1ae-a99b-4c76-9770-678860a01449}" ma:internalName="TaxCatchAll" ma:showField="CatchAllData" ma:web="66583890-7ee9-44ce-bac8-83d9f28b60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100355-208E-49ED-BC61-3CDBBF9195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C1461C-59EB-492C-AE91-739677BF1301}">
  <ds:schemaRefs>
    <ds:schemaRef ds:uri="http://schemas.microsoft.com/office/2006/metadata/properties"/>
    <ds:schemaRef ds:uri="http://schemas.microsoft.com/office/infopath/2007/PartnerControls"/>
    <ds:schemaRef ds:uri="61b4e583-f6a1-4520-bcd3-778104bf8684"/>
    <ds:schemaRef ds:uri="53bee22d-e9f5-4e5d-8c3d-646e95926b3b"/>
    <ds:schemaRef ds:uri="66583890-7ee9-44ce-bac8-83d9f28b607c"/>
    <ds:schemaRef ds:uri="2954394e-46d4-47cb-9191-c0963c1efeff"/>
  </ds:schemaRefs>
</ds:datastoreItem>
</file>

<file path=customXml/itemProps3.xml><?xml version="1.0" encoding="utf-8"?>
<ds:datastoreItem xmlns:ds="http://schemas.openxmlformats.org/officeDocument/2006/customXml" ds:itemID="{37B75C0C-EC68-449D-B071-3F7879F0A4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54394e-46d4-47cb-9191-c0963c1efeff"/>
    <ds:schemaRef ds:uri="66583890-7ee9-44ce-bac8-83d9f28b60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ALL-Theme-2023</Template>
  <TotalTime>233</TotalTime>
  <Words>244</Words>
  <Application>Microsoft Office PowerPoint</Application>
  <PresentationFormat>Personalizzato</PresentationFormat>
  <Paragraphs>13</Paragraphs>
  <Slides>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Aptos</vt:lpstr>
      <vt:lpstr>Arial</vt:lpstr>
      <vt:lpstr>Segoe Sans</vt:lpstr>
      <vt:lpstr>ALL-Theme-2023</vt:lpstr>
      <vt:lpstr>Come aggiungere MyPath Talent alla propria foto profilo.  Prima di tutto, scarica questo Power Point sul tuo desktop. 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add the #InItTogether frame to your Outlook profile photo</dc:title>
  <dc:creator>Romano, Michelle</dc:creator>
  <cp:lastModifiedBy>Bordiga, Silvia Elena</cp:lastModifiedBy>
  <cp:revision>52</cp:revision>
  <dcterms:created xsi:type="dcterms:W3CDTF">2020-05-05T17:30:09Z</dcterms:created>
  <dcterms:modified xsi:type="dcterms:W3CDTF">2025-07-08T14:00:29Z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0x010100804BBCEAF665D34EAC089B71A3641A4C</vt:lpwstr>
  </property>
  <property fmtid="{D5CDD505-2E9C-101B-9397-08002B2CF9AE}" pid="3" name="Order">
    <vt:r8>11968200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Preview Image">
    <vt:lpwstr>, </vt:lpwstr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MediaServiceImageTags">
    <vt:lpwstr/>
  </property>
</Properties>
</file>